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7" r:id="rId5"/>
    <p:sldId id="258" r:id="rId6"/>
  </p:sldIdLst>
  <p:sldSz cx="7772400" cy="10058400"/>
  <p:notesSz cx="7010400" cy="9296400"/>
  <p:embeddedFontLst>
    <p:embeddedFont>
      <p:font typeface="Atma" panose="020B0604020202020204" charset="0"/>
      <p:regular r:id="rId7"/>
    </p:embeddedFont>
    <p:embeddedFont>
      <p:font typeface="Atma Bold" panose="020B0604020202020204" charset="0"/>
      <p:regular r:id="rId8"/>
    </p:embeddedFont>
    <p:embeddedFont>
      <p:font typeface="Handy Casual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C8E529-1A14-22F7-F880-56AE63E329E7}" v="26" dt="2026-02-27T18:52:12.386"/>
    <p1510:client id="{F0165A65-BCED-49EC-B8D1-1185AF214E78}" v="29" dt="2026-02-27T18:19:55.8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226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15">
            <a:extLst>
              <a:ext uri="{FF2B5EF4-FFF2-40B4-BE49-F238E27FC236}">
                <a16:creationId xmlns:a16="http://schemas.microsoft.com/office/drawing/2014/main" id="{A770768B-C126-966D-1545-9C77F428B3A1}"/>
              </a:ext>
            </a:extLst>
          </p:cNvPr>
          <p:cNvGrpSpPr/>
          <p:nvPr/>
        </p:nvGrpSpPr>
        <p:grpSpPr>
          <a:xfrm>
            <a:off x="290282" y="1113254"/>
            <a:ext cx="7181069" cy="320534"/>
            <a:chOff x="0" y="0"/>
            <a:chExt cx="2503205" cy="111733"/>
          </a:xfrm>
        </p:grpSpPr>
        <p:sp>
          <p:nvSpPr>
            <p:cNvPr id="71" name="Freeform 16">
              <a:extLst>
                <a:ext uri="{FF2B5EF4-FFF2-40B4-BE49-F238E27FC236}">
                  <a16:creationId xmlns:a16="http://schemas.microsoft.com/office/drawing/2014/main" id="{80AEB941-F431-8051-2ADA-78ADA087975B}"/>
                </a:ext>
              </a:extLst>
            </p:cNvPr>
            <p:cNvSpPr/>
            <p:nvPr/>
          </p:nvSpPr>
          <p:spPr>
            <a:xfrm>
              <a:off x="0" y="0"/>
              <a:ext cx="2503205" cy="111733"/>
            </a:xfrm>
            <a:custGeom>
              <a:avLst/>
              <a:gdLst/>
              <a:ahLst/>
              <a:cxnLst/>
              <a:rect l="l" t="t" r="r" b="b"/>
              <a:pathLst>
                <a:path w="2503205" h="111733">
                  <a:moveTo>
                    <a:pt x="0" y="0"/>
                  </a:moveTo>
                  <a:lnTo>
                    <a:pt x="2503205" y="0"/>
                  </a:lnTo>
                  <a:lnTo>
                    <a:pt x="2503205" y="111733"/>
                  </a:lnTo>
                  <a:lnTo>
                    <a:pt x="0" y="111733"/>
                  </a:lnTo>
                  <a:close/>
                </a:path>
              </a:pathLst>
            </a:custGeom>
            <a:solidFill>
              <a:srgbClr val="FBC84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TextBox 17">
              <a:extLst>
                <a:ext uri="{FF2B5EF4-FFF2-40B4-BE49-F238E27FC236}">
                  <a16:creationId xmlns:a16="http://schemas.microsoft.com/office/drawing/2014/main" id="{F6C7616A-4C61-2EDF-1DCD-8AF38C409B18}"/>
                </a:ext>
              </a:extLst>
            </p:cNvPr>
            <p:cNvSpPr txBox="1"/>
            <p:nvPr/>
          </p:nvSpPr>
          <p:spPr>
            <a:xfrm>
              <a:off x="0" y="-38100"/>
              <a:ext cx="2503205" cy="1498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2" name="Group 2"/>
          <p:cNvGrpSpPr/>
          <p:nvPr/>
        </p:nvGrpSpPr>
        <p:grpSpPr>
          <a:xfrm>
            <a:off x="1295400" y="1462084"/>
            <a:ext cx="4801315" cy="1740535"/>
            <a:chOff x="0" y="0"/>
            <a:chExt cx="1952671" cy="80153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952672" cy="801537"/>
            </a:xfrm>
            <a:custGeom>
              <a:avLst/>
              <a:gdLst/>
              <a:ahLst/>
              <a:cxnLst/>
              <a:rect l="l" t="t" r="r" b="b"/>
              <a:pathLst>
                <a:path w="1952672" h="801537">
                  <a:moveTo>
                    <a:pt x="0" y="0"/>
                  </a:moveTo>
                  <a:lnTo>
                    <a:pt x="1952672" y="0"/>
                  </a:lnTo>
                  <a:lnTo>
                    <a:pt x="1952672" y="801537"/>
                  </a:lnTo>
                  <a:lnTo>
                    <a:pt x="0" y="80153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952671" cy="839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4918754" y="1261747"/>
            <a:ext cx="2611439" cy="182357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100"/>
              </a:lnSpc>
            </a:pPr>
            <a:endParaRPr/>
          </a:p>
        </p:txBody>
      </p:sp>
      <p:grpSp>
        <p:nvGrpSpPr>
          <p:cNvPr id="8" name="Group 8"/>
          <p:cNvGrpSpPr/>
          <p:nvPr/>
        </p:nvGrpSpPr>
        <p:grpSpPr>
          <a:xfrm>
            <a:off x="260249" y="156680"/>
            <a:ext cx="7211702" cy="855338"/>
            <a:chOff x="0" y="0"/>
            <a:chExt cx="2513883" cy="31607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513883" cy="316076"/>
            </a:xfrm>
            <a:custGeom>
              <a:avLst/>
              <a:gdLst/>
              <a:ahLst/>
              <a:cxnLst/>
              <a:rect l="l" t="t" r="r" b="b"/>
              <a:pathLst>
                <a:path w="2513883" h="316076">
                  <a:moveTo>
                    <a:pt x="0" y="0"/>
                  </a:moveTo>
                  <a:lnTo>
                    <a:pt x="2513883" y="0"/>
                  </a:lnTo>
                  <a:lnTo>
                    <a:pt x="2513883" y="316076"/>
                  </a:lnTo>
                  <a:lnTo>
                    <a:pt x="0" y="316076"/>
                  </a:lnTo>
                  <a:close/>
                </a:path>
              </a:pathLst>
            </a:custGeom>
            <a:solidFill>
              <a:srgbClr val="FBC84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2513883" cy="3541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150079" y="3885034"/>
            <a:ext cx="3321872" cy="2578487"/>
            <a:chOff x="0" y="0"/>
            <a:chExt cx="1561211" cy="125141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561211" cy="1251411"/>
            </a:xfrm>
            <a:custGeom>
              <a:avLst/>
              <a:gdLst/>
              <a:ahLst/>
              <a:cxnLst/>
              <a:rect l="l" t="t" r="r" b="b"/>
              <a:pathLst>
                <a:path w="1561211" h="1251411">
                  <a:moveTo>
                    <a:pt x="0" y="0"/>
                  </a:moveTo>
                  <a:lnTo>
                    <a:pt x="1561211" y="0"/>
                  </a:lnTo>
                  <a:lnTo>
                    <a:pt x="1561211" y="1251411"/>
                  </a:lnTo>
                  <a:lnTo>
                    <a:pt x="0" y="125141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1561211" cy="12895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90882" y="3249942"/>
            <a:ext cx="7181069" cy="320534"/>
            <a:chOff x="0" y="0"/>
            <a:chExt cx="2503205" cy="11173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2503205" cy="111733"/>
            </a:xfrm>
            <a:custGeom>
              <a:avLst/>
              <a:gdLst/>
              <a:ahLst/>
              <a:cxnLst/>
              <a:rect l="l" t="t" r="r" b="b"/>
              <a:pathLst>
                <a:path w="2503205" h="111733">
                  <a:moveTo>
                    <a:pt x="0" y="0"/>
                  </a:moveTo>
                  <a:lnTo>
                    <a:pt x="2503205" y="0"/>
                  </a:lnTo>
                  <a:lnTo>
                    <a:pt x="2503205" y="111733"/>
                  </a:lnTo>
                  <a:lnTo>
                    <a:pt x="0" y="111733"/>
                  </a:lnTo>
                  <a:close/>
                </a:path>
              </a:pathLst>
            </a:custGeom>
            <a:solidFill>
              <a:srgbClr val="FBC84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38100"/>
              <a:ext cx="2503205" cy="1498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69076" y="6216586"/>
            <a:ext cx="3968896" cy="1054623"/>
            <a:chOff x="0" y="0"/>
            <a:chExt cx="1695415" cy="543104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695415" cy="543104"/>
            </a:xfrm>
            <a:custGeom>
              <a:avLst/>
              <a:gdLst/>
              <a:ahLst/>
              <a:cxnLst/>
              <a:rect l="l" t="t" r="r" b="b"/>
              <a:pathLst>
                <a:path w="1695415" h="543104">
                  <a:moveTo>
                    <a:pt x="0" y="0"/>
                  </a:moveTo>
                  <a:lnTo>
                    <a:pt x="1695415" y="0"/>
                  </a:lnTo>
                  <a:lnTo>
                    <a:pt x="1695415" y="543104"/>
                  </a:lnTo>
                  <a:lnTo>
                    <a:pt x="0" y="54310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38100"/>
              <a:ext cx="1695415" cy="5812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4149479" y="6913758"/>
            <a:ext cx="3321872" cy="851519"/>
            <a:chOff x="0" y="0"/>
            <a:chExt cx="1561211" cy="471843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561211" cy="471843"/>
            </a:xfrm>
            <a:custGeom>
              <a:avLst/>
              <a:gdLst/>
              <a:ahLst/>
              <a:cxnLst/>
              <a:rect l="l" t="t" r="r" b="b"/>
              <a:pathLst>
                <a:path w="1561211" h="471843">
                  <a:moveTo>
                    <a:pt x="0" y="0"/>
                  </a:moveTo>
                  <a:lnTo>
                    <a:pt x="1561211" y="0"/>
                  </a:lnTo>
                  <a:lnTo>
                    <a:pt x="1561211" y="471843"/>
                  </a:lnTo>
                  <a:lnTo>
                    <a:pt x="0" y="47184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38100"/>
              <a:ext cx="1561211" cy="5099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3521974" y="7497367"/>
            <a:ext cx="5519411" cy="2446935"/>
            <a:chOff x="-681644" y="-38100"/>
            <a:chExt cx="2594009" cy="1234406"/>
          </a:xfrm>
        </p:grpSpPr>
        <p:sp>
          <p:nvSpPr>
            <p:cNvPr id="25" name="Freeform 25"/>
            <p:cNvSpPr/>
            <p:nvPr/>
          </p:nvSpPr>
          <p:spPr>
            <a:xfrm>
              <a:off x="-681644" y="331669"/>
              <a:ext cx="1912365" cy="864637"/>
            </a:xfrm>
            <a:custGeom>
              <a:avLst/>
              <a:gdLst/>
              <a:ahLst/>
              <a:cxnLst/>
              <a:rect l="l" t="t" r="r" b="b"/>
              <a:pathLst>
                <a:path w="1912365" h="864637">
                  <a:moveTo>
                    <a:pt x="0" y="0"/>
                  </a:moveTo>
                  <a:lnTo>
                    <a:pt x="1912365" y="0"/>
                  </a:lnTo>
                  <a:lnTo>
                    <a:pt x="1912365" y="864637"/>
                  </a:lnTo>
                  <a:lnTo>
                    <a:pt x="0" y="86463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38100"/>
              <a:ext cx="1912365" cy="9027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290882" y="7732256"/>
            <a:ext cx="2742163" cy="2018869"/>
            <a:chOff x="0" y="0"/>
            <a:chExt cx="1288760" cy="1031212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1288760" cy="1031212"/>
            </a:xfrm>
            <a:custGeom>
              <a:avLst/>
              <a:gdLst/>
              <a:ahLst/>
              <a:cxnLst/>
              <a:rect l="l" t="t" r="r" b="b"/>
              <a:pathLst>
                <a:path w="1288760" h="1031212">
                  <a:moveTo>
                    <a:pt x="0" y="0"/>
                  </a:moveTo>
                  <a:lnTo>
                    <a:pt x="1288760" y="0"/>
                  </a:lnTo>
                  <a:lnTo>
                    <a:pt x="1288760" y="1031212"/>
                  </a:lnTo>
                  <a:lnTo>
                    <a:pt x="0" y="103121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38100"/>
              <a:ext cx="1288760" cy="10693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290882" y="3986088"/>
            <a:ext cx="3607423" cy="1758055"/>
            <a:chOff x="0" y="0"/>
            <a:chExt cx="1695415" cy="900711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1695415" cy="900711"/>
            </a:xfrm>
            <a:custGeom>
              <a:avLst/>
              <a:gdLst/>
              <a:ahLst/>
              <a:cxnLst/>
              <a:rect l="l" t="t" r="r" b="b"/>
              <a:pathLst>
                <a:path w="1695415" h="900711">
                  <a:moveTo>
                    <a:pt x="0" y="0"/>
                  </a:moveTo>
                  <a:lnTo>
                    <a:pt x="1695415" y="0"/>
                  </a:lnTo>
                  <a:lnTo>
                    <a:pt x="1695415" y="900711"/>
                  </a:lnTo>
                  <a:lnTo>
                    <a:pt x="0" y="90071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38100"/>
              <a:ext cx="1695415" cy="9388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42" name="TextBox 42"/>
          <p:cNvSpPr txBox="1"/>
          <p:nvPr/>
        </p:nvSpPr>
        <p:spPr>
          <a:xfrm>
            <a:off x="1844115" y="1054743"/>
            <a:ext cx="4345973" cy="3780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09"/>
              </a:lnSpc>
              <a:spcBef>
                <a:spcPct val="0"/>
              </a:spcBef>
            </a:pPr>
            <a:r>
              <a:rPr lang="en-US" sz="2364" b="1" dirty="0">
                <a:latin typeface="Handy Casual"/>
                <a:ea typeface="Handy Casual"/>
                <a:cs typeface="Handy Casual"/>
                <a:sym typeface="Handy Casual"/>
              </a:rPr>
              <a:t>Monthly Theme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610377" y="69637"/>
            <a:ext cx="2103172" cy="1102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42"/>
              </a:lnSpc>
              <a:spcBef>
                <a:spcPct val="0"/>
              </a:spcBef>
            </a:pPr>
            <a:r>
              <a:rPr lang="en-US" sz="6173" b="1">
                <a:solidFill>
                  <a:srgbClr val="000000"/>
                </a:solidFill>
                <a:latin typeface="Atma Bold"/>
                <a:ea typeface="Atma Bold"/>
                <a:cs typeface="Atma Bold"/>
                <a:sym typeface="Atma Bold"/>
              </a:rPr>
              <a:t>SAILS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715000" y="159645"/>
            <a:ext cx="1688671" cy="3319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89"/>
              </a:lnSpc>
              <a:spcBef>
                <a:spcPct val="0"/>
              </a:spcBef>
            </a:pPr>
            <a:r>
              <a:rPr lang="en-US" sz="1950">
                <a:solidFill>
                  <a:srgbClr val="000000"/>
                </a:solidFill>
                <a:latin typeface="Handy Casual"/>
                <a:ea typeface="Handy Casual"/>
                <a:cs typeface="Handy Casual"/>
                <a:sym typeface="Handy Casual"/>
              </a:rPr>
              <a:t>March 2026</a:t>
            </a:r>
            <a:endParaRPr lang="en-US"/>
          </a:p>
        </p:txBody>
      </p:sp>
      <p:sp>
        <p:nvSpPr>
          <p:cNvPr id="47" name="TextBox 47"/>
          <p:cNvSpPr txBox="1"/>
          <p:nvPr/>
        </p:nvSpPr>
        <p:spPr>
          <a:xfrm>
            <a:off x="3384628" y="1738072"/>
            <a:ext cx="2702977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59"/>
              </a:lnSpc>
            </a:pPr>
            <a:r>
              <a:rPr lang="en-US" sz="2000" dirty="0">
                <a:latin typeface="Handy Casual" panose="020B0604020202020204" charset="0"/>
              </a:rPr>
              <a:t>This unit introduces the concepts of light and sound. Students learn how light affects how we see things. Students will also explore sound and how it is made and amplified.</a:t>
            </a:r>
            <a:endParaRPr lang="en-US" sz="2000" spc="30" dirty="0">
              <a:solidFill>
                <a:srgbClr val="000000"/>
              </a:solidFill>
              <a:latin typeface="Handy Casual" panose="020B0604020202020204" charset="0"/>
              <a:ea typeface="Atma Light"/>
              <a:cs typeface="Atma Light"/>
              <a:sym typeface="Atma Light"/>
            </a:endParaRPr>
          </a:p>
        </p:txBody>
      </p:sp>
      <p:sp>
        <p:nvSpPr>
          <p:cNvPr id="48" name="TextBox 48"/>
          <p:cNvSpPr txBox="1"/>
          <p:nvPr/>
        </p:nvSpPr>
        <p:spPr>
          <a:xfrm>
            <a:off x="2588781" y="233953"/>
            <a:ext cx="4591633" cy="7675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3200">
                <a:solidFill>
                  <a:srgbClr val="000000"/>
                </a:solidFill>
                <a:latin typeface="Atma Bold" panose="020B0604020202020204" charset="0"/>
                <a:ea typeface="Daydream"/>
                <a:cs typeface="Atma Bold" panose="020B0604020202020204" charset="0"/>
                <a:sym typeface="Daydream"/>
              </a:rPr>
              <a:t>Spotlight on Learning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139519" y="3609895"/>
            <a:ext cx="3332432" cy="275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19"/>
              </a:lnSpc>
              <a:spcBef>
                <a:spcPct val="0"/>
              </a:spcBef>
            </a:pPr>
            <a:r>
              <a:rPr lang="en-US" sz="1728">
                <a:latin typeface="Handy Casual"/>
                <a:ea typeface="Handy Casual"/>
                <a:cs typeface="Handy Casual"/>
                <a:sym typeface="Handy Casual"/>
              </a:rPr>
              <a:t>Writing - Monthly Word Study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3866100" y="6539723"/>
            <a:ext cx="3575818" cy="3313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59"/>
              </a:lnSpc>
              <a:spcBef>
                <a:spcPct val="0"/>
              </a:spcBef>
            </a:pPr>
            <a:r>
              <a:rPr lang="en-US" sz="2042">
                <a:latin typeface="Handy Casual"/>
                <a:ea typeface="Handy Casual"/>
                <a:cs typeface="Handy Casual"/>
                <a:sym typeface="Handy Casual"/>
              </a:rPr>
              <a:t>SCIENCE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777240" y="5877493"/>
            <a:ext cx="2454335" cy="3889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81"/>
              </a:lnSpc>
              <a:spcBef>
                <a:spcPct val="0"/>
              </a:spcBef>
            </a:pPr>
            <a:r>
              <a:rPr lang="en-US" sz="2415">
                <a:latin typeface="Handy Casual"/>
                <a:ea typeface="Handy Casual"/>
                <a:cs typeface="Handy Casual"/>
                <a:sym typeface="Handy Casual"/>
              </a:rPr>
              <a:t>SOCIAL STUDIES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3217977" y="7901134"/>
            <a:ext cx="4438906" cy="3313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59"/>
              </a:lnSpc>
              <a:spcBef>
                <a:spcPct val="0"/>
              </a:spcBef>
            </a:pPr>
            <a:r>
              <a:rPr lang="en-US" sz="2042">
                <a:latin typeface="Handy Casual"/>
                <a:ea typeface="Handy Casual"/>
                <a:cs typeface="Handy Casual"/>
                <a:sym typeface="Handy Casual"/>
              </a:rPr>
              <a:t>UPCOMING EVENTS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669466" y="7376646"/>
            <a:ext cx="1262597" cy="355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38"/>
              </a:lnSpc>
              <a:spcBef>
                <a:spcPct val="0"/>
              </a:spcBef>
            </a:pPr>
            <a:r>
              <a:rPr lang="en-US" sz="2241">
                <a:latin typeface="Handy Casual"/>
                <a:ea typeface="Handy Casual"/>
                <a:cs typeface="Handy Casual"/>
                <a:sym typeface="Handy Casual"/>
              </a:rPr>
              <a:t>MATH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386914" y="7784327"/>
            <a:ext cx="1899222" cy="18730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Number Sense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Operations 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Measurement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Graphing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Time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Money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288359" y="3259027"/>
            <a:ext cx="7211702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50"/>
              </a:lnSpc>
              <a:spcBef>
                <a:spcPct val="0"/>
              </a:spcBef>
            </a:pPr>
            <a:r>
              <a:rPr lang="en-US" sz="1964" b="1">
                <a:solidFill>
                  <a:srgbClr val="000000"/>
                </a:solidFill>
                <a:latin typeface="Atma Bold"/>
                <a:ea typeface="Atma Bold"/>
                <a:cs typeface="Atma Bold"/>
                <a:sym typeface="Atma Bold"/>
              </a:rPr>
              <a:t> Monthly Unit Overview 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332490" y="3570268"/>
            <a:ext cx="3533610" cy="4241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27"/>
              </a:lnSpc>
              <a:spcBef>
                <a:spcPct val="0"/>
              </a:spcBef>
            </a:pPr>
            <a:r>
              <a:rPr lang="en-US" sz="2662" dirty="0">
                <a:latin typeface="Handy Casual"/>
                <a:ea typeface="Handy Casual"/>
                <a:cs typeface="Handy Casual"/>
                <a:sym typeface="Handy Casual"/>
              </a:rPr>
              <a:t> March Reading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4057174" y="6990816"/>
            <a:ext cx="3384744" cy="64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01955" lvl="1" indent="-200660">
              <a:lnSpc>
                <a:spcPts val="2608"/>
              </a:lnSpc>
              <a:buFont typeface="Arial"/>
              <a:buChar char="•"/>
            </a:pPr>
            <a:r>
              <a:rPr lang="en-US" sz="1600" spc="-100" dirty="0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Explore sounds and how they are made</a:t>
            </a:r>
          </a:p>
          <a:p>
            <a:pPr marL="401955" lvl="1" indent="-200660">
              <a:lnSpc>
                <a:spcPts val="2608"/>
              </a:lnSpc>
              <a:buFont typeface="Arial"/>
              <a:buChar char="•"/>
            </a:pPr>
            <a:r>
              <a:rPr lang="en-US" sz="1600" spc="-100" dirty="0">
                <a:solidFill>
                  <a:srgbClr val="000000"/>
                </a:solidFill>
                <a:latin typeface="Atma"/>
                <a:ea typeface="Atma"/>
                <a:cs typeface="Atma"/>
              </a:rPr>
              <a:t>Learn how light affects how they see things 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-43031" y="6318517"/>
            <a:ext cx="3968896" cy="8220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8693" lvl="1" indent="-285750" algn="l">
              <a:lnSpc>
                <a:spcPts val="2242"/>
              </a:lnSpc>
              <a:buFont typeface="Arial" panose="020B0604020202020204" pitchFamily="34" charset="0"/>
              <a:buChar char="•"/>
            </a:pPr>
            <a:r>
              <a:rPr lang="en-US" sz="1200" kern="0" spc="-100" dirty="0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Identify and make connections between people, events or information in a text</a:t>
            </a:r>
          </a:p>
          <a:p>
            <a:pPr marL="458693" lvl="1" indent="-285750" algn="l">
              <a:lnSpc>
                <a:spcPts val="2242"/>
              </a:lnSpc>
              <a:buFont typeface="Arial" panose="020B0604020202020204" pitchFamily="34" charset="0"/>
              <a:buChar char="•"/>
            </a:pPr>
            <a:r>
              <a:rPr lang="en-US" sz="1200" kern="0" spc="-100" dirty="0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Organize a sequence of events or dates on a timeline. </a:t>
            </a:r>
          </a:p>
          <a:p>
            <a:pPr marL="458693" lvl="1" indent="-285750" algn="l">
              <a:lnSpc>
                <a:spcPts val="2242"/>
              </a:lnSpc>
              <a:buFont typeface="Arial" panose="020B0604020202020204" pitchFamily="34" charset="0"/>
              <a:buChar char="•"/>
            </a:pPr>
            <a:r>
              <a:rPr lang="en-US" sz="1200" kern="0" spc="-100" dirty="0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Use time concept vocabulary to describe personal activities and schedules.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081999-8E05-807B-C0A1-BA747334EC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051" y="1506779"/>
            <a:ext cx="1755926" cy="16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6202E96-B0D5-662C-2471-4D7E832A72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90" y="4151577"/>
            <a:ext cx="1896960" cy="1392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A40F7C7-43F6-153F-5558-8E1A713BFF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644" y="4021345"/>
            <a:ext cx="1498016" cy="1691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A white background with black text and words&#10;&#10;AI-generated content may be incorrect.">
            <a:extLst>
              <a:ext uri="{FF2B5EF4-FFF2-40B4-BE49-F238E27FC236}">
                <a16:creationId xmlns:a16="http://schemas.microsoft.com/office/drawing/2014/main" id="{17A0E0E6-F2FD-5D92-364F-8E8685E36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358" y="3915291"/>
            <a:ext cx="983136" cy="253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247DEF46-E6BA-FAC5-E5F3-6B3514AEB6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7605" y="3923025"/>
            <a:ext cx="1102434" cy="252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3DB70-AECC-B38B-A4A3-5A19B34C3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15">
            <a:extLst>
              <a:ext uri="{FF2B5EF4-FFF2-40B4-BE49-F238E27FC236}">
                <a16:creationId xmlns:a16="http://schemas.microsoft.com/office/drawing/2014/main" id="{A6590CC5-20E3-C693-1B7B-34563EA69532}"/>
              </a:ext>
            </a:extLst>
          </p:cNvPr>
          <p:cNvGrpSpPr/>
          <p:nvPr/>
        </p:nvGrpSpPr>
        <p:grpSpPr>
          <a:xfrm>
            <a:off x="290282" y="1113254"/>
            <a:ext cx="7181069" cy="320534"/>
            <a:chOff x="0" y="0"/>
            <a:chExt cx="2503205" cy="111733"/>
          </a:xfrm>
        </p:grpSpPr>
        <p:sp>
          <p:nvSpPr>
            <p:cNvPr id="71" name="Freeform 16">
              <a:extLst>
                <a:ext uri="{FF2B5EF4-FFF2-40B4-BE49-F238E27FC236}">
                  <a16:creationId xmlns:a16="http://schemas.microsoft.com/office/drawing/2014/main" id="{ABA260C3-2D64-3BD4-6F27-5A4B8AD517FE}"/>
                </a:ext>
              </a:extLst>
            </p:cNvPr>
            <p:cNvSpPr/>
            <p:nvPr/>
          </p:nvSpPr>
          <p:spPr>
            <a:xfrm>
              <a:off x="0" y="0"/>
              <a:ext cx="2503205" cy="111733"/>
            </a:xfrm>
            <a:custGeom>
              <a:avLst/>
              <a:gdLst/>
              <a:ahLst/>
              <a:cxnLst/>
              <a:rect l="l" t="t" r="r" b="b"/>
              <a:pathLst>
                <a:path w="2503205" h="111733">
                  <a:moveTo>
                    <a:pt x="0" y="0"/>
                  </a:moveTo>
                  <a:lnTo>
                    <a:pt x="2503205" y="0"/>
                  </a:lnTo>
                  <a:lnTo>
                    <a:pt x="2503205" y="111733"/>
                  </a:lnTo>
                  <a:lnTo>
                    <a:pt x="0" y="111733"/>
                  </a:lnTo>
                  <a:close/>
                </a:path>
              </a:pathLst>
            </a:custGeom>
            <a:solidFill>
              <a:srgbClr val="FBC84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TextBox 17">
              <a:extLst>
                <a:ext uri="{FF2B5EF4-FFF2-40B4-BE49-F238E27FC236}">
                  <a16:creationId xmlns:a16="http://schemas.microsoft.com/office/drawing/2014/main" id="{8D0DCB4E-AB2F-F2AD-FD06-BACA6466DA67}"/>
                </a:ext>
              </a:extLst>
            </p:cNvPr>
            <p:cNvSpPr txBox="1"/>
            <p:nvPr/>
          </p:nvSpPr>
          <p:spPr>
            <a:xfrm>
              <a:off x="0" y="-38100"/>
              <a:ext cx="2503205" cy="1498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2" name="Group 2">
            <a:extLst>
              <a:ext uri="{FF2B5EF4-FFF2-40B4-BE49-F238E27FC236}">
                <a16:creationId xmlns:a16="http://schemas.microsoft.com/office/drawing/2014/main" id="{A7156F73-E905-4BBC-68A6-4A95AB8C1CE1}"/>
              </a:ext>
            </a:extLst>
          </p:cNvPr>
          <p:cNvGrpSpPr/>
          <p:nvPr/>
        </p:nvGrpSpPr>
        <p:grpSpPr>
          <a:xfrm>
            <a:off x="1295400" y="1462084"/>
            <a:ext cx="4801315" cy="1740535"/>
            <a:chOff x="0" y="0"/>
            <a:chExt cx="1952671" cy="80153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A56635D-4FBC-0C39-B92A-0965A49C68B4}"/>
                </a:ext>
              </a:extLst>
            </p:cNvPr>
            <p:cNvSpPr/>
            <p:nvPr/>
          </p:nvSpPr>
          <p:spPr>
            <a:xfrm>
              <a:off x="0" y="0"/>
              <a:ext cx="1952672" cy="801537"/>
            </a:xfrm>
            <a:custGeom>
              <a:avLst/>
              <a:gdLst/>
              <a:ahLst/>
              <a:cxnLst/>
              <a:rect l="l" t="t" r="r" b="b"/>
              <a:pathLst>
                <a:path w="1952672" h="801537">
                  <a:moveTo>
                    <a:pt x="0" y="0"/>
                  </a:moveTo>
                  <a:lnTo>
                    <a:pt x="1952672" y="0"/>
                  </a:lnTo>
                  <a:lnTo>
                    <a:pt x="1952672" y="801537"/>
                  </a:lnTo>
                  <a:lnTo>
                    <a:pt x="0" y="80153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ACE8A44-5651-98F6-E438-81888543AAFE}"/>
                </a:ext>
              </a:extLst>
            </p:cNvPr>
            <p:cNvSpPr txBox="1"/>
            <p:nvPr/>
          </p:nvSpPr>
          <p:spPr>
            <a:xfrm>
              <a:off x="0" y="-38100"/>
              <a:ext cx="1952671" cy="839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772117FC-4495-095B-23D2-48F0C300BF79}"/>
              </a:ext>
            </a:extLst>
          </p:cNvPr>
          <p:cNvSpPr txBox="1"/>
          <p:nvPr/>
        </p:nvSpPr>
        <p:spPr>
          <a:xfrm>
            <a:off x="4918754" y="1261747"/>
            <a:ext cx="2611439" cy="182357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100"/>
              </a:lnSpc>
            </a:pPr>
            <a:endParaRPr/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00713CEE-6B41-55C7-ED2A-96050EA8B722}"/>
              </a:ext>
            </a:extLst>
          </p:cNvPr>
          <p:cNvGrpSpPr/>
          <p:nvPr/>
        </p:nvGrpSpPr>
        <p:grpSpPr>
          <a:xfrm>
            <a:off x="260249" y="156680"/>
            <a:ext cx="7211702" cy="855338"/>
            <a:chOff x="0" y="0"/>
            <a:chExt cx="2513883" cy="316076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8BD589EB-866A-1785-AF3C-67446C73DF7C}"/>
                </a:ext>
              </a:extLst>
            </p:cNvPr>
            <p:cNvSpPr/>
            <p:nvPr/>
          </p:nvSpPr>
          <p:spPr>
            <a:xfrm>
              <a:off x="0" y="0"/>
              <a:ext cx="2513883" cy="316076"/>
            </a:xfrm>
            <a:custGeom>
              <a:avLst/>
              <a:gdLst/>
              <a:ahLst/>
              <a:cxnLst/>
              <a:rect l="l" t="t" r="r" b="b"/>
              <a:pathLst>
                <a:path w="2513883" h="316076">
                  <a:moveTo>
                    <a:pt x="0" y="0"/>
                  </a:moveTo>
                  <a:lnTo>
                    <a:pt x="2513883" y="0"/>
                  </a:lnTo>
                  <a:lnTo>
                    <a:pt x="2513883" y="316076"/>
                  </a:lnTo>
                  <a:lnTo>
                    <a:pt x="0" y="316076"/>
                  </a:lnTo>
                  <a:close/>
                </a:path>
              </a:pathLst>
            </a:custGeom>
            <a:solidFill>
              <a:srgbClr val="FBC84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245211BD-0381-9D3A-CF53-102BC1C863A0}"/>
                </a:ext>
              </a:extLst>
            </p:cNvPr>
            <p:cNvSpPr txBox="1"/>
            <p:nvPr/>
          </p:nvSpPr>
          <p:spPr>
            <a:xfrm>
              <a:off x="0" y="-38100"/>
              <a:ext cx="2513883" cy="3541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B36C521E-6463-F1D8-ADBA-6A8CB9AA3154}"/>
              </a:ext>
            </a:extLst>
          </p:cNvPr>
          <p:cNvGrpSpPr/>
          <p:nvPr/>
        </p:nvGrpSpPr>
        <p:grpSpPr>
          <a:xfrm>
            <a:off x="4150079" y="3885034"/>
            <a:ext cx="3321872" cy="2578487"/>
            <a:chOff x="0" y="0"/>
            <a:chExt cx="1561211" cy="1251411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BFB7E2A7-8EF7-2E45-FD94-D67D66106E07}"/>
                </a:ext>
              </a:extLst>
            </p:cNvPr>
            <p:cNvSpPr/>
            <p:nvPr/>
          </p:nvSpPr>
          <p:spPr>
            <a:xfrm>
              <a:off x="0" y="0"/>
              <a:ext cx="1561211" cy="1251411"/>
            </a:xfrm>
            <a:custGeom>
              <a:avLst/>
              <a:gdLst/>
              <a:ahLst/>
              <a:cxnLst/>
              <a:rect l="l" t="t" r="r" b="b"/>
              <a:pathLst>
                <a:path w="1561211" h="1251411">
                  <a:moveTo>
                    <a:pt x="0" y="0"/>
                  </a:moveTo>
                  <a:lnTo>
                    <a:pt x="1561211" y="0"/>
                  </a:lnTo>
                  <a:lnTo>
                    <a:pt x="1561211" y="1251411"/>
                  </a:lnTo>
                  <a:lnTo>
                    <a:pt x="0" y="125141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FA987393-06FB-1FBF-951B-31FD7BD0CB8E}"/>
                </a:ext>
              </a:extLst>
            </p:cNvPr>
            <p:cNvSpPr txBox="1"/>
            <p:nvPr/>
          </p:nvSpPr>
          <p:spPr>
            <a:xfrm>
              <a:off x="0" y="-38100"/>
              <a:ext cx="1561211" cy="12895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2D5C8ABE-1D31-6549-4C29-2B0E16456499}"/>
              </a:ext>
            </a:extLst>
          </p:cNvPr>
          <p:cNvGrpSpPr/>
          <p:nvPr/>
        </p:nvGrpSpPr>
        <p:grpSpPr>
          <a:xfrm>
            <a:off x="290882" y="3249942"/>
            <a:ext cx="7181069" cy="320534"/>
            <a:chOff x="0" y="0"/>
            <a:chExt cx="2503205" cy="111733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A282CE17-62C3-C107-2A35-2ACE0318A254}"/>
                </a:ext>
              </a:extLst>
            </p:cNvPr>
            <p:cNvSpPr/>
            <p:nvPr/>
          </p:nvSpPr>
          <p:spPr>
            <a:xfrm>
              <a:off x="0" y="0"/>
              <a:ext cx="2503205" cy="111733"/>
            </a:xfrm>
            <a:custGeom>
              <a:avLst/>
              <a:gdLst/>
              <a:ahLst/>
              <a:cxnLst/>
              <a:rect l="l" t="t" r="r" b="b"/>
              <a:pathLst>
                <a:path w="2503205" h="111733">
                  <a:moveTo>
                    <a:pt x="0" y="0"/>
                  </a:moveTo>
                  <a:lnTo>
                    <a:pt x="2503205" y="0"/>
                  </a:lnTo>
                  <a:lnTo>
                    <a:pt x="2503205" y="111733"/>
                  </a:lnTo>
                  <a:lnTo>
                    <a:pt x="0" y="111733"/>
                  </a:lnTo>
                  <a:close/>
                </a:path>
              </a:pathLst>
            </a:custGeom>
            <a:solidFill>
              <a:srgbClr val="FBC84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11077470-A9C4-8C88-FCF6-C9BC7F5CE78B}"/>
                </a:ext>
              </a:extLst>
            </p:cNvPr>
            <p:cNvSpPr txBox="1"/>
            <p:nvPr/>
          </p:nvSpPr>
          <p:spPr>
            <a:xfrm>
              <a:off x="0" y="-38100"/>
              <a:ext cx="2503205" cy="1498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584A6F46-C8E5-4769-524E-7E35832FF4F6}"/>
              </a:ext>
            </a:extLst>
          </p:cNvPr>
          <p:cNvGrpSpPr/>
          <p:nvPr/>
        </p:nvGrpSpPr>
        <p:grpSpPr>
          <a:xfrm>
            <a:off x="69076" y="6216586"/>
            <a:ext cx="3968896" cy="1054623"/>
            <a:chOff x="0" y="0"/>
            <a:chExt cx="1695415" cy="543104"/>
          </a:xfrm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71A01DE9-3D32-EBE0-10D3-418C38DA0D60}"/>
                </a:ext>
              </a:extLst>
            </p:cNvPr>
            <p:cNvSpPr/>
            <p:nvPr/>
          </p:nvSpPr>
          <p:spPr>
            <a:xfrm>
              <a:off x="0" y="0"/>
              <a:ext cx="1695415" cy="543104"/>
            </a:xfrm>
            <a:custGeom>
              <a:avLst/>
              <a:gdLst/>
              <a:ahLst/>
              <a:cxnLst/>
              <a:rect l="l" t="t" r="r" b="b"/>
              <a:pathLst>
                <a:path w="1695415" h="543104">
                  <a:moveTo>
                    <a:pt x="0" y="0"/>
                  </a:moveTo>
                  <a:lnTo>
                    <a:pt x="1695415" y="0"/>
                  </a:lnTo>
                  <a:lnTo>
                    <a:pt x="1695415" y="543104"/>
                  </a:lnTo>
                  <a:lnTo>
                    <a:pt x="0" y="54310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33FE004D-CD8B-D202-65FD-88916E756F64}"/>
                </a:ext>
              </a:extLst>
            </p:cNvPr>
            <p:cNvSpPr txBox="1"/>
            <p:nvPr/>
          </p:nvSpPr>
          <p:spPr>
            <a:xfrm>
              <a:off x="0" y="-38100"/>
              <a:ext cx="1695415" cy="5812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21" name="Group 21">
            <a:extLst>
              <a:ext uri="{FF2B5EF4-FFF2-40B4-BE49-F238E27FC236}">
                <a16:creationId xmlns:a16="http://schemas.microsoft.com/office/drawing/2014/main" id="{66BFE725-FC7C-3746-F13F-1CED8A670A4A}"/>
              </a:ext>
            </a:extLst>
          </p:cNvPr>
          <p:cNvGrpSpPr/>
          <p:nvPr/>
        </p:nvGrpSpPr>
        <p:grpSpPr>
          <a:xfrm>
            <a:off x="4149479" y="6913758"/>
            <a:ext cx="3321872" cy="851519"/>
            <a:chOff x="0" y="0"/>
            <a:chExt cx="1561211" cy="471843"/>
          </a:xfrm>
        </p:grpSpPr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C9052B6D-7774-A28D-C400-E3D5D3661E81}"/>
                </a:ext>
              </a:extLst>
            </p:cNvPr>
            <p:cNvSpPr/>
            <p:nvPr/>
          </p:nvSpPr>
          <p:spPr>
            <a:xfrm>
              <a:off x="0" y="0"/>
              <a:ext cx="1561211" cy="471843"/>
            </a:xfrm>
            <a:custGeom>
              <a:avLst/>
              <a:gdLst/>
              <a:ahLst/>
              <a:cxnLst/>
              <a:rect l="l" t="t" r="r" b="b"/>
              <a:pathLst>
                <a:path w="1561211" h="471843">
                  <a:moveTo>
                    <a:pt x="0" y="0"/>
                  </a:moveTo>
                  <a:lnTo>
                    <a:pt x="1561211" y="0"/>
                  </a:lnTo>
                  <a:lnTo>
                    <a:pt x="1561211" y="471843"/>
                  </a:lnTo>
                  <a:lnTo>
                    <a:pt x="0" y="47184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>
              <a:extLst>
                <a:ext uri="{FF2B5EF4-FFF2-40B4-BE49-F238E27FC236}">
                  <a16:creationId xmlns:a16="http://schemas.microsoft.com/office/drawing/2014/main" id="{C07E7893-DCD9-B0DC-BC33-D541C0EF9281}"/>
                </a:ext>
              </a:extLst>
            </p:cNvPr>
            <p:cNvSpPr txBox="1"/>
            <p:nvPr/>
          </p:nvSpPr>
          <p:spPr>
            <a:xfrm>
              <a:off x="0" y="-38100"/>
              <a:ext cx="1561211" cy="5099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24" name="Group 24">
            <a:extLst>
              <a:ext uri="{FF2B5EF4-FFF2-40B4-BE49-F238E27FC236}">
                <a16:creationId xmlns:a16="http://schemas.microsoft.com/office/drawing/2014/main" id="{D290FD62-18F6-3E98-8919-13EE176D44D9}"/>
              </a:ext>
            </a:extLst>
          </p:cNvPr>
          <p:cNvGrpSpPr/>
          <p:nvPr/>
        </p:nvGrpSpPr>
        <p:grpSpPr>
          <a:xfrm>
            <a:off x="3521974" y="7497367"/>
            <a:ext cx="5519411" cy="2446935"/>
            <a:chOff x="-681644" y="-38100"/>
            <a:chExt cx="2594009" cy="1234406"/>
          </a:xfrm>
        </p:grpSpPr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B748975C-903A-A4BE-1324-9AC690E8FCB8}"/>
                </a:ext>
              </a:extLst>
            </p:cNvPr>
            <p:cNvSpPr/>
            <p:nvPr/>
          </p:nvSpPr>
          <p:spPr>
            <a:xfrm>
              <a:off x="-681644" y="331669"/>
              <a:ext cx="1912365" cy="864637"/>
            </a:xfrm>
            <a:custGeom>
              <a:avLst/>
              <a:gdLst/>
              <a:ahLst/>
              <a:cxnLst/>
              <a:rect l="l" t="t" r="r" b="b"/>
              <a:pathLst>
                <a:path w="1912365" h="864637">
                  <a:moveTo>
                    <a:pt x="0" y="0"/>
                  </a:moveTo>
                  <a:lnTo>
                    <a:pt x="1912365" y="0"/>
                  </a:lnTo>
                  <a:lnTo>
                    <a:pt x="1912365" y="864637"/>
                  </a:lnTo>
                  <a:lnTo>
                    <a:pt x="0" y="86463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TextBox 26">
              <a:extLst>
                <a:ext uri="{FF2B5EF4-FFF2-40B4-BE49-F238E27FC236}">
                  <a16:creationId xmlns:a16="http://schemas.microsoft.com/office/drawing/2014/main" id="{BFA54CE3-F05F-530D-27E4-0B4E5B71677F}"/>
                </a:ext>
              </a:extLst>
            </p:cNvPr>
            <p:cNvSpPr txBox="1"/>
            <p:nvPr/>
          </p:nvSpPr>
          <p:spPr>
            <a:xfrm>
              <a:off x="0" y="-38100"/>
              <a:ext cx="1912365" cy="9027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27" name="Group 27">
            <a:extLst>
              <a:ext uri="{FF2B5EF4-FFF2-40B4-BE49-F238E27FC236}">
                <a16:creationId xmlns:a16="http://schemas.microsoft.com/office/drawing/2014/main" id="{2C8625D6-A826-2A9E-78B1-85BFD444668C}"/>
              </a:ext>
            </a:extLst>
          </p:cNvPr>
          <p:cNvGrpSpPr/>
          <p:nvPr/>
        </p:nvGrpSpPr>
        <p:grpSpPr>
          <a:xfrm>
            <a:off x="290882" y="7732256"/>
            <a:ext cx="2742163" cy="2018869"/>
            <a:chOff x="0" y="0"/>
            <a:chExt cx="1288760" cy="1031212"/>
          </a:xfrm>
        </p:grpSpPr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6B0BF909-5EF6-87A6-BA12-5893AC17A029}"/>
                </a:ext>
              </a:extLst>
            </p:cNvPr>
            <p:cNvSpPr/>
            <p:nvPr/>
          </p:nvSpPr>
          <p:spPr>
            <a:xfrm>
              <a:off x="0" y="0"/>
              <a:ext cx="1288760" cy="1031212"/>
            </a:xfrm>
            <a:custGeom>
              <a:avLst/>
              <a:gdLst/>
              <a:ahLst/>
              <a:cxnLst/>
              <a:rect l="l" t="t" r="r" b="b"/>
              <a:pathLst>
                <a:path w="1288760" h="1031212">
                  <a:moveTo>
                    <a:pt x="0" y="0"/>
                  </a:moveTo>
                  <a:lnTo>
                    <a:pt x="1288760" y="0"/>
                  </a:lnTo>
                  <a:lnTo>
                    <a:pt x="1288760" y="1031212"/>
                  </a:lnTo>
                  <a:lnTo>
                    <a:pt x="0" y="103121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>
              <a:extLst>
                <a:ext uri="{FF2B5EF4-FFF2-40B4-BE49-F238E27FC236}">
                  <a16:creationId xmlns:a16="http://schemas.microsoft.com/office/drawing/2014/main" id="{19B3EA74-270C-6A6D-2DED-10E420FFA658}"/>
                </a:ext>
              </a:extLst>
            </p:cNvPr>
            <p:cNvSpPr txBox="1"/>
            <p:nvPr/>
          </p:nvSpPr>
          <p:spPr>
            <a:xfrm>
              <a:off x="0" y="-38100"/>
              <a:ext cx="1288760" cy="10693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30" name="Group 30">
            <a:extLst>
              <a:ext uri="{FF2B5EF4-FFF2-40B4-BE49-F238E27FC236}">
                <a16:creationId xmlns:a16="http://schemas.microsoft.com/office/drawing/2014/main" id="{2D0EC6F1-C419-53D7-C04E-F5643CEF7A58}"/>
              </a:ext>
            </a:extLst>
          </p:cNvPr>
          <p:cNvGrpSpPr/>
          <p:nvPr/>
        </p:nvGrpSpPr>
        <p:grpSpPr>
          <a:xfrm>
            <a:off x="290882" y="3986088"/>
            <a:ext cx="3607423" cy="1758055"/>
            <a:chOff x="0" y="0"/>
            <a:chExt cx="1695415" cy="900711"/>
          </a:xfrm>
        </p:grpSpPr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5E033E52-4B8B-93F8-8A9A-11B882958B8D}"/>
                </a:ext>
              </a:extLst>
            </p:cNvPr>
            <p:cNvSpPr/>
            <p:nvPr/>
          </p:nvSpPr>
          <p:spPr>
            <a:xfrm>
              <a:off x="0" y="0"/>
              <a:ext cx="1695415" cy="900711"/>
            </a:xfrm>
            <a:custGeom>
              <a:avLst/>
              <a:gdLst/>
              <a:ahLst/>
              <a:cxnLst/>
              <a:rect l="l" t="t" r="r" b="b"/>
              <a:pathLst>
                <a:path w="1695415" h="900711">
                  <a:moveTo>
                    <a:pt x="0" y="0"/>
                  </a:moveTo>
                  <a:lnTo>
                    <a:pt x="1695415" y="0"/>
                  </a:lnTo>
                  <a:lnTo>
                    <a:pt x="1695415" y="900711"/>
                  </a:lnTo>
                  <a:lnTo>
                    <a:pt x="0" y="90071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>
              <a:extLst>
                <a:ext uri="{FF2B5EF4-FFF2-40B4-BE49-F238E27FC236}">
                  <a16:creationId xmlns:a16="http://schemas.microsoft.com/office/drawing/2014/main" id="{078AB444-D8A8-E91A-A83C-3AD4818182C5}"/>
                </a:ext>
              </a:extLst>
            </p:cNvPr>
            <p:cNvSpPr txBox="1"/>
            <p:nvPr/>
          </p:nvSpPr>
          <p:spPr>
            <a:xfrm>
              <a:off x="0" y="-38100"/>
              <a:ext cx="1695415" cy="9388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42" name="TextBox 42">
            <a:extLst>
              <a:ext uri="{FF2B5EF4-FFF2-40B4-BE49-F238E27FC236}">
                <a16:creationId xmlns:a16="http://schemas.microsoft.com/office/drawing/2014/main" id="{EA7FFF11-F585-58BB-7772-3854B86FE1B7}"/>
              </a:ext>
            </a:extLst>
          </p:cNvPr>
          <p:cNvSpPr txBox="1"/>
          <p:nvPr/>
        </p:nvSpPr>
        <p:spPr>
          <a:xfrm>
            <a:off x="1844115" y="1054743"/>
            <a:ext cx="4345973" cy="3780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09"/>
              </a:lnSpc>
              <a:spcBef>
                <a:spcPct val="0"/>
              </a:spcBef>
            </a:pPr>
            <a:r>
              <a:rPr lang="en-US" sz="2364" b="1" dirty="0">
                <a:latin typeface="Handy Casual"/>
                <a:ea typeface="Handy Casual"/>
                <a:cs typeface="Handy Casual"/>
                <a:sym typeface="Handy Casual"/>
              </a:rPr>
              <a:t>Monthly Theme</a:t>
            </a:r>
          </a:p>
        </p:txBody>
      </p:sp>
      <p:sp>
        <p:nvSpPr>
          <p:cNvPr id="43" name="TextBox 43">
            <a:extLst>
              <a:ext uri="{FF2B5EF4-FFF2-40B4-BE49-F238E27FC236}">
                <a16:creationId xmlns:a16="http://schemas.microsoft.com/office/drawing/2014/main" id="{48D5BCFF-2182-0EDF-14CA-1E860208A61D}"/>
              </a:ext>
            </a:extLst>
          </p:cNvPr>
          <p:cNvSpPr txBox="1"/>
          <p:nvPr/>
        </p:nvSpPr>
        <p:spPr>
          <a:xfrm>
            <a:off x="610377" y="69637"/>
            <a:ext cx="2103172" cy="1102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42"/>
              </a:lnSpc>
              <a:spcBef>
                <a:spcPct val="0"/>
              </a:spcBef>
            </a:pPr>
            <a:r>
              <a:rPr lang="en-US" sz="6173" b="1" dirty="0">
                <a:solidFill>
                  <a:srgbClr val="000000"/>
                </a:solidFill>
                <a:latin typeface="Atma Bold"/>
                <a:ea typeface="Atma Bold"/>
                <a:cs typeface="Atma Bold"/>
                <a:sym typeface="Atma Bold"/>
              </a:rPr>
              <a:t>ABC</a:t>
            </a:r>
          </a:p>
        </p:txBody>
      </p:sp>
      <p:sp>
        <p:nvSpPr>
          <p:cNvPr id="44" name="TextBox 44">
            <a:extLst>
              <a:ext uri="{FF2B5EF4-FFF2-40B4-BE49-F238E27FC236}">
                <a16:creationId xmlns:a16="http://schemas.microsoft.com/office/drawing/2014/main" id="{33C9B791-909E-A77E-E6C2-08EFD1DBA736}"/>
              </a:ext>
            </a:extLst>
          </p:cNvPr>
          <p:cNvSpPr txBox="1"/>
          <p:nvPr/>
        </p:nvSpPr>
        <p:spPr>
          <a:xfrm>
            <a:off x="5715000" y="159645"/>
            <a:ext cx="1688671" cy="3204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89"/>
              </a:lnSpc>
              <a:spcBef>
                <a:spcPct val="0"/>
              </a:spcBef>
            </a:pPr>
            <a:r>
              <a:rPr lang="en-US" sz="1950">
                <a:solidFill>
                  <a:srgbClr val="000000"/>
                </a:solidFill>
                <a:latin typeface="Handy Casual"/>
                <a:ea typeface="Handy Casual"/>
                <a:cs typeface="Handy Casual"/>
                <a:sym typeface="Handy Casual"/>
              </a:rPr>
              <a:t>March 2026</a:t>
            </a:r>
          </a:p>
        </p:txBody>
      </p:sp>
      <p:sp>
        <p:nvSpPr>
          <p:cNvPr id="47" name="TextBox 47">
            <a:extLst>
              <a:ext uri="{FF2B5EF4-FFF2-40B4-BE49-F238E27FC236}">
                <a16:creationId xmlns:a16="http://schemas.microsoft.com/office/drawing/2014/main" id="{0417C754-E4F3-5A67-90AB-027C738AD8DF}"/>
              </a:ext>
            </a:extLst>
          </p:cNvPr>
          <p:cNvSpPr txBox="1"/>
          <p:nvPr/>
        </p:nvSpPr>
        <p:spPr>
          <a:xfrm>
            <a:off x="3384628" y="1738072"/>
            <a:ext cx="2702977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59"/>
              </a:lnSpc>
            </a:pPr>
            <a:r>
              <a:rPr lang="en-US" sz="2000" dirty="0">
                <a:latin typeface="Handy Casual" panose="020B0604020202020204" charset="0"/>
              </a:rPr>
              <a:t>This unit introduces the concepts of light and sound. Students learn how light affects how we see things. Students will also explore sound and how it is made and amplified.</a:t>
            </a:r>
            <a:endParaRPr lang="en-US" sz="2000" spc="30" dirty="0">
              <a:solidFill>
                <a:srgbClr val="000000"/>
              </a:solidFill>
              <a:latin typeface="Handy Casual" panose="020B0604020202020204" charset="0"/>
              <a:ea typeface="Atma Light"/>
              <a:cs typeface="Atma Light"/>
              <a:sym typeface="Atma Light"/>
            </a:endParaRPr>
          </a:p>
        </p:txBody>
      </p:sp>
      <p:sp>
        <p:nvSpPr>
          <p:cNvPr id="48" name="TextBox 48">
            <a:extLst>
              <a:ext uri="{FF2B5EF4-FFF2-40B4-BE49-F238E27FC236}">
                <a16:creationId xmlns:a16="http://schemas.microsoft.com/office/drawing/2014/main" id="{74D1A50A-9640-0A60-CBF8-234CCCC94794}"/>
              </a:ext>
            </a:extLst>
          </p:cNvPr>
          <p:cNvSpPr txBox="1"/>
          <p:nvPr/>
        </p:nvSpPr>
        <p:spPr>
          <a:xfrm>
            <a:off x="2588781" y="233953"/>
            <a:ext cx="4591633" cy="7675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3200">
                <a:solidFill>
                  <a:srgbClr val="000000"/>
                </a:solidFill>
                <a:latin typeface="Atma Bold" panose="020B0604020202020204" charset="0"/>
                <a:ea typeface="Daydream"/>
                <a:cs typeface="Atma Bold" panose="020B0604020202020204" charset="0"/>
                <a:sym typeface="Daydream"/>
              </a:rPr>
              <a:t>Spotlight on Learning</a:t>
            </a:r>
          </a:p>
        </p:txBody>
      </p:sp>
      <p:sp>
        <p:nvSpPr>
          <p:cNvPr id="49" name="TextBox 49">
            <a:extLst>
              <a:ext uri="{FF2B5EF4-FFF2-40B4-BE49-F238E27FC236}">
                <a16:creationId xmlns:a16="http://schemas.microsoft.com/office/drawing/2014/main" id="{0ED753AA-7682-8628-9610-60B5354AC07E}"/>
              </a:ext>
            </a:extLst>
          </p:cNvPr>
          <p:cNvSpPr txBox="1"/>
          <p:nvPr/>
        </p:nvSpPr>
        <p:spPr>
          <a:xfrm>
            <a:off x="4139519" y="3609895"/>
            <a:ext cx="3332432" cy="275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19"/>
              </a:lnSpc>
              <a:spcBef>
                <a:spcPct val="0"/>
              </a:spcBef>
            </a:pPr>
            <a:r>
              <a:rPr lang="en-US" sz="1728">
                <a:latin typeface="Handy Casual"/>
                <a:ea typeface="Handy Casual"/>
                <a:cs typeface="Handy Casual"/>
                <a:sym typeface="Handy Casual"/>
              </a:rPr>
              <a:t>Writing - Monthly Word Study</a:t>
            </a:r>
          </a:p>
        </p:txBody>
      </p:sp>
      <p:sp>
        <p:nvSpPr>
          <p:cNvPr id="50" name="TextBox 50">
            <a:extLst>
              <a:ext uri="{FF2B5EF4-FFF2-40B4-BE49-F238E27FC236}">
                <a16:creationId xmlns:a16="http://schemas.microsoft.com/office/drawing/2014/main" id="{6CE3FE84-AB95-9F60-0E9F-1E8E228976ED}"/>
              </a:ext>
            </a:extLst>
          </p:cNvPr>
          <p:cNvSpPr txBox="1"/>
          <p:nvPr/>
        </p:nvSpPr>
        <p:spPr>
          <a:xfrm>
            <a:off x="3866100" y="6539723"/>
            <a:ext cx="3575818" cy="3313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59"/>
              </a:lnSpc>
              <a:spcBef>
                <a:spcPct val="0"/>
              </a:spcBef>
            </a:pPr>
            <a:r>
              <a:rPr lang="en-US" sz="2042">
                <a:latin typeface="Handy Casual"/>
                <a:ea typeface="Handy Casual"/>
                <a:cs typeface="Handy Casual"/>
                <a:sym typeface="Handy Casual"/>
              </a:rPr>
              <a:t>SCIENCE</a:t>
            </a:r>
          </a:p>
        </p:txBody>
      </p:sp>
      <p:sp>
        <p:nvSpPr>
          <p:cNvPr id="51" name="TextBox 51">
            <a:extLst>
              <a:ext uri="{FF2B5EF4-FFF2-40B4-BE49-F238E27FC236}">
                <a16:creationId xmlns:a16="http://schemas.microsoft.com/office/drawing/2014/main" id="{9A08C41E-B495-D510-02FA-38D8F9B38854}"/>
              </a:ext>
            </a:extLst>
          </p:cNvPr>
          <p:cNvSpPr txBox="1"/>
          <p:nvPr/>
        </p:nvSpPr>
        <p:spPr>
          <a:xfrm>
            <a:off x="777240" y="5877493"/>
            <a:ext cx="2454335" cy="3889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81"/>
              </a:lnSpc>
              <a:spcBef>
                <a:spcPct val="0"/>
              </a:spcBef>
            </a:pPr>
            <a:r>
              <a:rPr lang="en-US" sz="2415">
                <a:latin typeface="Handy Casual"/>
                <a:ea typeface="Handy Casual"/>
                <a:cs typeface="Handy Casual"/>
                <a:sym typeface="Handy Casual"/>
              </a:rPr>
              <a:t>SOCIAL STUDIES</a:t>
            </a:r>
          </a:p>
        </p:txBody>
      </p:sp>
      <p:sp>
        <p:nvSpPr>
          <p:cNvPr id="52" name="TextBox 52">
            <a:extLst>
              <a:ext uri="{FF2B5EF4-FFF2-40B4-BE49-F238E27FC236}">
                <a16:creationId xmlns:a16="http://schemas.microsoft.com/office/drawing/2014/main" id="{E4CE3ACE-3D8B-B176-E670-2D22A4D6089F}"/>
              </a:ext>
            </a:extLst>
          </p:cNvPr>
          <p:cNvSpPr txBox="1"/>
          <p:nvPr/>
        </p:nvSpPr>
        <p:spPr>
          <a:xfrm>
            <a:off x="3217977" y="7901134"/>
            <a:ext cx="4438906" cy="3313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59"/>
              </a:lnSpc>
              <a:spcBef>
                <a:spcPct val="0"/>
              </a:spcBef>
            </a:pPr>
            <a:r>
              <a:rPr lang="en-US" sz="2042">
                <a:latin typeface="Handy Casual"/>
                <a:ea typeface="Handy Casual"/>
                <a:cs typeface="Handy Casual"/>
                <a:sym typeface="Handy Casual"/>
              </a:rPr>
              <a:t>UPCOMING EVENTS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89FDF3FB-7F55-6293-FCBD-276A87ECD6E8}"/>
              </a:ext>
            </a:extLst>
          </p:cNvPr>
          <p:cNvSpPr txBox="1"/>
          <p:nvPr/>
        </p:nvSpPr>
        <p:spPr>
          <a:xfrm>
            <a:off x="669466" y="7376646"/>
            <a:ext cx="1262597" cy="355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38"/>
              </a:lnSpc>
              <a:spcBef>
                <a:spcPct val="0"/>
              </a:spcBef>
            </a:pPr>
            <a:r>
              <a:rPr lang="en-US" sz="2241">
                <a:latin typeface="Handy Casual"/>
                <a:ea typeface="Handy Casual"/>
                <a:cs typeface="Handy Casual"/>
                <a:sym typeface="Handy Casual"/>
              </a:rPr>
              <a:t>MATH</a:t>
            </a:r>
          </a:p>
        </p:txBody>
      </p:sp>
      <p:sp>
        <p:nvSpPr>
          <p:cNvPr id="54" name="TextBox 54">
            <a:extLst>
              <a:ext uri="{FF2B5EF4-FFF2-40B4-BE49-F238E27FC236}">
                <a16:creationId xmlns:a16="http://schemas.microsoft.com/office/drawing/2014/main" id="{DA7810A9-3DCE-5372-436A-AF8A2C73E877}"/>
              </a:ext>
            </a:extLst>
          </p:cNvPr>
          <p:cNvSpPr txBox="1"/>
          <p:nvPr/>
        </p:nvSpPr>
        <p:spPr>
          <a:xfrm>
            <a:off x="386914" y="7784327"/>
            <a:ext cx="1899222" cy="18730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Number Sense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Operations 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Measurement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Graphing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Time</a:t>
            </a:r>
          </a:p>
          <a:p>
            <a:pPr marL="389158" lvl="1" indent="-194579" algn="l">
              <a:lnSpc>
                <a:spcPts val="2523"/>
              </a:lnSpc>
              <a:buFont typeface="Arial"/>
              <a:buChar char="•"/>
            </a:pPr>
            <a:r>
              <a:rPr lang="en-US" sz="1802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Money</a:t>
            </a:r>
          </a:p>
        </p:txBody>
      </p:sp>
      <p:sp>
        <p:nvSpPr>
          <p:cNvPr id="56" name="TextBox 56">
            <a:extLst>
              <a:ext uri="{FF2B5EF4-FFF2-40B4-BE49-F238E27FC236}">
                <a16:creationId xmlns:a16="http://schemas.microsoft.com/office/drawing/2014/main" id="{A61B6830-C3BD-D6DC-140F-F6F2F99049CD}"/>
              </a:ext>
            </a:extLst>
          </p:cNvPr>
          <p:cNvSpPr txBox="1"/>
          <p:nvPr/>
        </p:nvSpPr>
        <p:spPr>
          <a:xfrm>
            <a:off x="260249" y="3230892"/>
            <a:ext cx="7211702" cy="331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50"/>
              </a:lnSpc>
              <a:spcBef>
                <a:spcPct val="0"/>
              </a:spcBef>
            </a:pPr>
            <a:r>
              <a:rPr lang="en-US" sz="1964" b="1">
                <a:solidFill>
                  <a:srgbClr val="000000"/>
                </a:solidFill>
                <a:latin typeface="Atma Bold"/>
                <a:ea typeface="Atma Bold"/>
                <a:cs typeface="Atma Bold"/>
                <a:sym typeface="Atma Bold"/>
              </a:rPr>
              <a:t> Monthly Unit Overview </a:t>
            </a:r>
          </a:p>
        </p:txBody>
      </p:sp>
      <p:sp>
        <p:nvSpPr>
          <p:cNvPr id="57" name="TextBox 57">
            <a:extLst>
              <a:ext uri="{FF2B5EF4-FFF2-40B4-BE49-F238E27FC236}">
                <a16:creationId xmlns:a16="http://schemas.microsoft.com/office/drawing/2014/main" id="{98AA2842-2771-9C95-3584-77EC1C3B6C2F}"/>
              </a:ext>
            </a:extLst>
          </p:cNvPr>
          <p:cNvSpPr txBox="1"/>
          <p:nvPr/>
        </p:nvSpPr>
        <p:spPr>
          <a:xfrm>
            <a:off x="332490" y="3570268"/>
            <a:ext cx="3533610" cy="4241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27"/>
              </a:lnSpc>
              <a:spcBef>
                <a:spcPct val="0"/>
              </a:spcBef>
            </a:pPr>
            <a:r>
              <a:rPr lang="en-US" sz="2662" dirty="0">
                <a:latin typeface="Handy Casual"/>
                <a:ea typeface="Handy Casual"/>
                <a:cs typeface="Handy Casual"/>
                <a:sym typeface="Handy Casual"/>
              </a:rPr>
              <a:t> March Reading</a:t>
            </a:r>
          </a:p>
        </p:txBody>
      </p:sp>
      <p:sp>
        <p:nvSpPr>
          <p:cNvPr id="58" name="TextBox 58">
            <a:extLst>
              <a:ext uri="{FF2B5EF4-FFF2-40B4-BE49-F238E27FC236}">
                <a16:creationId xmlns:a16="http://schemas.microsoft.com/office/drawing/2014/main" id="{0FA392F0-035F-A888-1C35-EF986D00262C}"/>
              </a:ext>
            </a:extLst>
          </p:cNvPr>
          <p:cNvSpPr txBox="1"/>
          <p:nvPr/>
        </p:nvSpPr>
        <p:spPr>
          <a:xfrm>
            <a:off x="4057174" y="6990816"/>
            <a:ext cx="3384744" cy="64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01955" lvl="1" indent="-200660">
              <a:lnSpc>
                <a:spcPts val="2608"/>
              </a:lnSpc>
              <a:buFont typeface="Arial"/>
              <a:buChar char="•"/>
            </a:pPr>
            <a:r>
              <a:rPr lang="en-US" sz="1600" spc="-100" dirty="0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Explore sounds and how they are made</a:t>
            </a:r>
          </a:p>
          <a:p>
            <a:pPr marL="401955" lvl="1" indent="-200660">
              <a:lnSpc>
                <a:spcPts val="2608"/>
              </a:lnSpc>
              <a:buFont typeface="Arial"/>
              <a:buChar char="•"/>
            </a:pPr>
            <a:r>
              <a:rPr lang="en-US" sz="1600" spc="-100" dirty="0">
                <a:solidFill>
                  <a:srgbClr val="000000"/>
                </a:solidFill>
                <a:latin typeface="Atma"/>
                <a:ea typeface="Atma"/>
                <a:cs typeface="Atma"/>
              </a:rPr>
              <a:t>Learn how light affects how they see things </a:t>
            </a:r>
          </a:p>
        </p:txBody>
      </p:sp>
      <p:sp>
        <p:nvSpPr>
          <p:cNvPr id="59" name="TextBox 59">
            <a:extLst>
              <a:ext uri="{FF2B5EF4-FFF2-40B4-BE49-F238E27FC236}">
                <a16:creationId xmlns:a16="http://schemas.microsoft.com/office/drawing/2014/main" id="{B178A5FA-BFC5-4F74-FB8E-1631F84F03AD}"/>
              </a:ext>
            </a:extLst>
          </p:cNvPr>
          <p:cNvSpPr txBox="1"/>
          <p:nvPr/>
        </p:nvSpPr>
        <p:spPr>
          <a:xfrm>
            <a:off x="-43031" y="6318517"/>
            <a:ext cx="3968896" cy="8220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8693" lvl="1" indent="-285750" algn="l">
              <a:lnSpc>
                <a:spcPts val="2242"/>
              </a:lnSpc>
              <a:buFont typeface="Arial" panose="020B0604020202020204" pitchFamily="34" charset="0"/>
              <a:buChar char="•"/>
            </a:pPr>
            <a:r>
              <a:rPr lang="en-US" sz="1200" kern="0" spc="-100" dirty="0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Identify and make connections between people, events or information in a text</a:t>
            </a:r>
          </a:p>
          <a:p>
            <a:pPr marL="458693" lvl="1" indent="-285750" algn="l">
              <a:lnSpc>
                <a:spcPts val="2242"/>
              </a:lnSpc>
              <a:buFont typeface="Arial" panose="020B0604020202020204" pitchFamily="34" charset="0"/>
              <a:buChar char="•"/>
            </a:pPr>
            <a:r>
              <a:rPr lang="en-US" sz="1200" kern="0" spc="-100" dirty="0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Organize a sequence of events or dates on a timeline. </a:t>
            </a:r>
          </a:p>
          <a:p>
            <a:pPr marL="458693" lvl="1" indent="-285750" algn="l">
              <a:lnSpc>
                <a:spcPts val="2242"/>
              </a:lnSpc>
              <a:buFont typeface="Arial" panose="020B0604020202020204" pitchFamily="34" charset="0"/>
              <a:buChar char="•"/>
            </a:pPr>
            <a:r>
              <a:rPr lang="en-US" sz="1200" kern="0" spc="-100" dirty="0">
                <a:solidFill>
                  <a:srgbClr val="000000"/>
                </a:solidFill>
                <a:latin typeface="Atma"/>
                <a:ea typeface="Atma"/>
                <a:cs typeface="Atma"/>
                <a:sym typeface="Atma"/>
              </a:rPr>
              <a:t>Use time concept vocabulary to describe personal activities and schedules.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7262758-9168-37A4-4AC0-258C143DCB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051" y="1506779"/>
            <a:ext cx="1755926" cy="16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5618B72-C1D8-DCE8-493C-2223202742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90" y="4151577"/>
            <a:ext cx="1896960" cy="1392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2A73877C-4019-7BE1-CF2D-246741BB7C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644" y="4021345"/>
            <a:ext cx="1498016" cy="1691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A white background with black text and words&#10;&#10;AI-generated content may be incorrect.">
            <a:extLst>
              <a:ext uri="{FF2B5EF4-FFF2-40B4-BE49-F238E27FC236}">
                <a16:creationId xmlns:a16="http://schemas.microsoft.com/office/drawing/2014/main" id="{E2DE617B-820B-ED97-E313-C28D6A7CD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358" y="3915291"/>
            <a:ext cx="983136" cy="253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6192F0EE-0048-95CE-44D4-7F7978220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7605" y="3923025"/>
            <a:ext cx="1102434" cy="252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664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0626256F40CF46B2303E1B590D0C29" ma:contentTypeVersion="20" ma:contentTypeDescription="Create a new document." ma:contentTypeScope="" ma:versionID="af6bb95c792a40c77757d79a96d89186">
  <xsd:schema xmlns:xsd="http://www.w3.org/2001/XMLSchema" xmlns:xs="http://www.w3.org/2001/XMLSchema" xmlns:p="http://schemas.microsoft.com/office/2006/metadata/properties" xmlns:ns1="http://schemas.microsoft.com/sharepoint/v3" xmlns:ns3="912c21c3-1fff-4f47-810b-bcfb8133bacd" xmlns:ns4="618022ed-c081-4e05-b613-b2e07ea67800" targetNamespace="http://schemas.microsoft.com/office/2006/metadata/properties" ma:root="true" ma:fieldsID="bf91c6f6ce6aab25f388d70d83929a19" ns1:_="" ns3:_="" ns4:_="">
    <xsd:import namespace="http://schemas.microsoft.com/sharepoint/v3"/>
    <xsd:import namespace="912c21c3-1fff-4f47-810b-bcfb8133bacd"/>
    <xsd:import namespace="618022ed-c081-4e05-b613-b2e07ea6780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c21c3-1fff-4f47-810b-bcfb8133ba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8022ed-c081-4e05-b613-b2e07ea678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912c21c3-1fff-4f47-810b-bcfb8133bacd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3EDE305-8F26-4AFB-A8D8-2E6A66A1085C}">
  <ds:schemaRefs>
    <ds:schemaRef ds:uri="618022ed-c081-4e05-b613-b2e07ea67800"/>
    <ds:schemaRef ds:uri="912c21c3-1fff-4f47-810b-bcfb8133ba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8DB22EC-3347-4D3D-A4A4-5B17B4F15E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69335B-9683-458E-B03F-4ADCBFDD6ECF}">
  <ds:schemaRefs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912c21c3-1fff-4f47-810b-bcfb8133bacd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www.w3.org/XML/1998/namespace"/>
    <ds:schemaRef ds:uri="618022ed-c081-4e05-b613-b2e07ea67800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232</Words>
  <Application>Microsoft Office PowerPoint</Application>
  <PresentationFormat>Custom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Atma</vt:lpstr>
      <vt:lpstr>Arial</vt:lpstr>
      <vt:lpstr>Handy Casual</vt:lpstr>
      <vt:lpstr>Atma Bold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Copy of SAILS and ABC Newsletter</dc:title>
  <dc:creator>Martinez-Barin, Leticia</dc:creator>
  <cp:lastModifiedBy>Curtis, Kimberly</cp:lastModifiedBy>
  <cp:revision>9</cp:revision>
  <cp:lastPrinted>2026-02-19T17:21:50Z</cp:lastPrinted>
  <dcterms:created xsi:type="dcterms:W3CDTF">2006-08-16T00:00:00Z</dcterms:created>
  <dcterms:modified xsi:type="dcterms:W3CDTF">2026-03-02T14:55:46Z</dcterms:modified>
  <dc:identifier>DAGdsrU9l9w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0x010100760626256F40CF46B2303E1B590D0C29</vt:lpwstr>
  </property>
</Properties>
</file>